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>
        <p:scale>
          <a:sx n="130" d="100"/>
          <a:sy n="130" d="100"/>
        </p:scale>
        <p:origin x="112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12/8/16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9" t="16505" r="21262" b="18446"/>
          <a:stretch>
            <a:fillRect/>
          </a:stretch>
        </p:blipFill>
        <p:spPr bwMode="auto">
          <a:xfrm>
            <a:off x="225425" y="168275"/>
            <a:ext cx="1893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79712" y="840852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latin typeface="Calibri" panose="020F0502020204030204" pitchFamily="34" charset="0"/>
              </a:rPr>
              <a:t>"2016. AÑO DEL CENTENARIO DE LA INSTALACIÓN DEL CONGRESO CONSTITUYENTE“.</a:t>
            </a:r>
            <a:endParaRPr lang="es-ES_tradnl" sz="1000" dirty="0">
              <a:latin typeface="Calibri" panose="020F0502020204030204" pitchFamily="34" charset="0"/>
            </a:endParaRPr>
          </a:p>
          <a:p>
            <a:pPr algn="ctr"/>
            <a:endParaRPr lang="es-MX" sz="1000" dirty="0"/>
          </a:p>
        </p:txBody>
      </p:sp>
      <p:pic>
        <p:nvPicPr>
          <p:cNvPr id="1027" name="Imagen 1" descr="Logo en grande centra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21" y="305170"/>
            <a:ext cx="1152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619672" y="1412776"/>
            <a:ext cx="6394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DIRECCIÓN GENERAL DE EDUCACIÓN MEDIA SUPERIOR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SUBDIRECCIÓN DE  BACHILLERATO TECNOLÓGICO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SUPERVISIÓN ESCOLAR BT 019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72369" y="3068960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latin typeface="Gill Sans MT" pitchFamily="34" charset="0"/>
              </a:rPr>
              <a:t>PLAN DE MEJORA CONTINUA 2016-2017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3200" b="1" dirty="0">
              <a:latin typeface="Gill Sans MT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latin typeface="Gill Sans MT" pitchFamily="34" charset="0"/>
              </a:rPr>
              <a:t>Academia: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latin typeface="Gill Sans MT" pitchFamily="34" charset="0"/>
              </a:rPr>
              <a:t>Componentes Cognitivos</a:t>
            </a:r>
            <a:endParaRPr lang="es-ES" sz="3200" b="1" dirty="0">
              <a:latin typeface="Gill Sans MT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707904" y="5805265"/>
            <a:ext cx="51762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latin typeface="Arial" pitchFamily="34" charset="0"/>
              </a:rPr>
              <a:t>CBT DR. ALFONSO LEÓN DE GARAY, TEQUIXQUIAC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latin typeface="Arial" pitchFamily="34" charset="0"/>
              </a:rPr>
              <a:t>Sauces esquina Fresnos s/n Bo. San Mateo </a:t>
            </a:r>
            <a:r>
              <a:rPr lang="es-ES" sz="1100" dirty="0" err="1" smtClean="0">
                <a:latin typeface="Arial" pitchFamily="34" charset="0"/>
              </a:rPr>
              <a:t>Tequixquiac</a:t>
            </a:r>
            <a:r>
              <a:rPr lang="es-ES" sz="1100" dirty="0" smtClean="0">
                <a:latin typeface="Arial" pitchFamily="34" charset="0"/>
              </a:rPr>
              <a:t>, </a:t>
            </a:r>
            <a:r>
              <a:rPr lang="es-ES" sz="1100" dirty="0" err="1" smtClean="0">
                <a:latin typeface="Arial" pitchFamily="34" charset="0"/>
              </a:rPr>
              <a:t>Méx</a:t>
            </a:r>
            <a:r>
              <a:rPr lang="es-ES" sz="1100" dirty="0" smtClean="0">
                <a:latin typeface="Arial" pitchFamily="34" charset="0"/>
              </a:rPr>
              <a:t>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dirty="0" smtClean="0"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latin typeface="Arial" pitchFamily="34" charset="0"/>
              </a:rPr>
              <a:t>Teléfono: 01591 9120639</a:t>
            </a:r>
          </a:p>
        </p:txBody>
      </p:sp>
    </p:spTree>
    <p:extLst>
      <p:ext uri="{BB962C8B-B14F-4D97-AF65-F5344CB8AC3E}">
        <p14:creationId xmlns:p14="http://schemas.microsoft.com/office/powerpoint/2010/main" val="10284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8246720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 smtClean="0">
                <a:solidFill>
                  <a:schemeClr val="bg1"/>
                </a:solidFill>
              </a:rPr>
              <a:t>PROCESO DE MEJORA DE LA ACADEMIA DE: </a:t>
            </a:r>
            <a:r>
              <a:rPr lang="es-ES" sz="2800" b="1" dirty="0" smtClean="0">
                <a:solidFill>
                  <a:schemeClr val="bg1"/>
                </a:solidFill>
              </a:rPr>
              <a:t>COMPONENTES COGNITIVOS</a:t>
            </a:r>
            <a:endParaRPr lang="es-E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99271"/>
              </p:ext>
            </p:extLst>
          </p:nvPr>
        </p:nvGraphicFramePr>
        <p:xfrm>
          <a:off x="285720" y="1397001"/>
          <a:ext cx="8246720" cy="523981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45920"/>
                <a:gridCol w="1512168"/>
                <a:gridCol w="1296144"/>
                <a:gridCol w="1584176"/>
                <a:gridCol w="2808312"/>
              </a:tblGrid>
              <a:tr h="60529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CATEGORÍA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LINEA DE ACCIÓN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TAREAS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29">
                <a:tc rowSpan="9">
                  <a:txBody>
                    <a:bodyPr/>
                    <a:lstStyle/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Programas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de mejora y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desarrollo.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Que el 100% de la poblaci</a:t>
                      </a:r>
                      <a:r>
                        <a:rPr lang="es-ES" sz="14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 desarrollen habilidades cognitivas que les lleve a un mejor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aprendizaje incrementando el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 aprovechamiento académico a 8.0 y reduciendo el índice de reprobación al 2%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Desarrollar habilidades cognitivas para el fortalecimiento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de conocimientos gen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éricos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Fortalecer  las habilidades cognitivas mediante el Torneo de ajedrez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2016-2017.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lvl="0"/>
                      <a:endParaRPr lang="es-ES" sz="1100" baseline="0" dirty="0" smtClean="0"/>
                    </a:p>
                    <a:p>
                      <a:pPr lvl="0"/>
                      <a:r>
                        <a:rPr lang="es-ES" sz="1100" baseline="0" dirty="0" smtClean="0"/>
                        <a:t>*Promover el uso de organizadores gráficos para desarrollar habilidades cognitivas aplicando los procesos psicológicos básicos y superiores</a:t>
                      </a:r>
                      <a:r>
                        <a:rPr lang="es-ES" sz="1100" baseline="0" dirty="0" smtClean="0"/>
                        <a:t>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Elaboraci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 de un diagnóstico</a:t>
                      </a:r>
                      <a:r>
                        <a:rPr lang="es-ES" sz="1100" baseline="0" dirty="0" smtClean="0">
                          <a:solidFill>
                            <a:schemeClr val="tx1"/>
                          </a:solidFill>
                        </a:rPr>
                        <a:t> del desarrollo de los procesos psicológicos básicos y superiores.</a:t>
                      </a:r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2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Aplicaci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 de estrategias para el desarrollo de habilidades  del pensamiento.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76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Demostraci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 de habilidades desarrolladas en el curso mediante organizadores gráficos</a:t>
                      </a:r>
                      <a:r>
                        <a:rPr lang="es-ES" sz="1100" baseline="0" dirty="0" smtClean="0">
                          <a:solidFill>
                            <a:schemeClr val="tx1"/>
                          </a:solidFill>
                        </a:rPr>
                        <a:t> y representaciones creativas.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05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vl="0"/>
                      <a:r>
                        <a:rPr lang="es-MX" sz="1100" baseline="0" dirty="0" smtClean="0"/>
                        <a:t>Compartir con  el 100% de la poblaci</a:t>
                      </a:r>
                      <a:r>
                        <a:rPr lang="es-ES" sz="1100" baseline="0" dirty="0" err="1" smtClean="0"/>
                        <a:t>ón</a:t>
                      </a:r>
                      <a:r>
                        <a:rPr lang="es-ES" sz="1100" baseline="0" dirty="0" smtClean="0"/>
                        <a:t> la importancia del ajedrez en el desarrollo de las habilidades cognitivas.</a:t>
                      </a:r>
                    </a:p>
                    <a:p>
                      <a:pPr lvl="0"/>
                      <a:r>
                        <a:rPr lang="es-MX" sz="1100" dirty="0" smtClean="0"/>
                        <a:t>Enseñar</a:t>
                      </a:r>
                      <a:r>
                        <a:rPr lang="es-MX" sz="1100" baseline="0" dirty="0" smtClean="0"/>
                        <a:t> a jugar ajedrez al 100% de la poblaci</a:t>
                      </a:r>
                      <a:r>
                        <a:rPr lang="es-ES" sz="1100" baseline="0" dirty="0" err="1" smtClean="0"/>
                        <a:t>ón</a:t>
                      </a:r>
                      <a:r>
                        <a:rPr lang="es-ES" sz="1100" baseline="0" dirty="0" smtClean="0"/>
                        <a:t> estudiantil</a:t>
                      </a:r>
                      <a:r>
                        <a:rPr lang="es-ES" sz="1100" baseline="0" dirty="0" smtClean="0"/>
                        <a:t>.</a:t>
                      </a:r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Compartir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 con los estudiantes la enseñanza del ajedrez como estrategia para el desarrollo de habilidades cognitivas.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2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Elaboraci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 del proyecto de ajedrez a nivel 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institucional.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2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Aplicaci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 del torneo de ajedrez y premiación a los estudiantes más destacados.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7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26993" y="248937"/>
            <a:ext cx="7992892" cy="864394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ORGANIZACIÓN</a:t>
            </a:r>
            <a:r>
              <a:rPr lang="es-ES" sz="2400" dirty="0" smtClean="0">
                <a:solidFill>
                  <a:schemeClr val="bg1"/>
                </a:solidFill>
              </a:rPr>
              <a:t>  </a:t>
            </a:r>
            <a:endParaRPr lang="es-E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06364"/>
              </p:ext>
            </p:extLst>
          </p:nvPr>
        </p:nvGraphicFramePr>
        <p:xfrm>
          <a:off x="426993" y="1364013"/>
          <a:ext cx="7992892" cy="1175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6157"/>
                <a:gridCol w="6586735"/>
              </a:tblGrid>
              <a:tr h="345559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CATEGORÍA: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9376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 smtClean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solidFill>
                            <a:schemeClr val="tx1"/>
                          </a:solidFill>
                        </a:rPr>
                        <a:t>Desarrollar habilidades cognitivas para el fortalecimiento</a:t>
                      </a:r>
                      <a:r>
                        <a:rPr lang="es-MX" sz="1800" baseline="0" dirty="0" smtClean="0">
                          <a:solidFill>
                            <a:schemeClr val="tx1"/>
                          </a:solidFill>
                        </a:rPr>
                        <a:t> de conocimientos gen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éricos</a:t>
                      </a:r>
                      <a:r>
                        <a:rPr lang="es-MX" sz="18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27805"/>
              </p:ext>
            </p:extLst>
          </p:nvPr>
        </p:nvGraphicFramePr>
        <p:xfrm>
          <a:off x="426998" y="2743341"/>
          <a:ext cx="7992887" cy="3931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98671"/>
                <a:gridCol w="1284572"/>
                <a:gridCol w="428190"/>
                <a:gridCol w="428190"/>
                <a:gridCol w="428190"/>
                <a:gridCol w="428190"/>
                <a:gridCol w="499555"/>
                <a:gridCol w="499555"/>
                <a:gridCol w="428190"/>
                <a:gridCol w="456986"/>
                <a:gridCol w="399396"/>
                <a:gridCol w="428190"/>
                <a:gridCol w="428190"/>
                <a:gridCol w="356822"/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ACTIVIDADES</a:t>
                      </a:r>
                      <a:endParaRPr lang="es-MX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RESPONSABLES</a:t>
                      </a:r>
                      <a:endParaRPr lang="es-MX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CICLO ESCOLAR </a:t>
                      </a:r>
                      <a:r>
                        <a:rPr lang="es-MX" sz="1400" dirty="0" smtClean="0"/>
                        <a:t>2016-2017</a:t>
                      </a:r>
                      <a:endParaRPr lang="es-MX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AGO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SEP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OCT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NOV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DIC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ENE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FEB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MAR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ABR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MAY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JUN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JUL</a:t>
                      </a:r>
                      <a:endParaRPr lang="es-MX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Elaboraci</a:t>
                      </a:r>
                      <a:r>
                        <a:rPr lang="es-ES" sz="8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 de un diagnóstico</a:t>
                      </a:r>
                      <a:r>
                        <a:rPr lang="es-ES" sz="800" baseline="0" dirty="0" smtClean="0">
                          <a:solidFill>
                            <a:schemeClr val="tx1"/>
                          </a:solidFill>
                        </a:rPr>
                        <a:t> del desarrollo de los procesos psicológicos básicos y superiores.</a:t>
                      </a:r>
                      <a:endParaRPr lang="es-MX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Profesores de las materias que</a:t>
                      </a:r>
                      <a:r>
                        <a:rPr lang="es-MX" sz="800" baseline="0" dirty="0" smtClean="0"/>
                        <a:t> pertenecen al campo disciplinar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Aplicaci</a:t>
                      </a:r>
                      <a:r>
                        <a:rPr lang="es-ES" sz="8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 de estrategias para el desarrollo de habilidades  del pensamiento.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/>
                        <a:t>Profesores de las materias que</a:t>
                      </a:r>
                      <a:r>
                        <a:rPr lang="es-MX" sz="800" baseline="0" dirty="0" smtClean="0"/>
                        <a:t> pertenecen al campo disciplinar.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Demostraci</a:t>
                      </a:r>
                      <a:r>
                        <a:rPr lang="es-ES" sz="8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 de habilidades desarrolladas en el curso mediante organizadores gráficos</a:t>
                      </a:r>
                      <a:r>
                        <a:rPr lang="es-ES" sz="800" baseline="0" dirty="0" smtClean="0">
                          <a:solidFill>
                            <a:schemeClr val="tx1"/>
                          </a:solidFill>
                        </a:rPr>
                        <a:t> y representaciones creativas.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/>
                        <a:t>Profesores de las materias que</a:t>
                      </a:r>
                      <a:r>
                        <a:rPr lang="es-MX" sz="800" baseline="0" dirty="0" smtClean="0"/>
                        <a:t> pertenecen al campo disciplinar</a:t>
                      </a:r>
                      <a:endParaRPr lang="es-MX" sz="800" dirty="0" smtClean="0"/>
                    </a:p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Compartir</a:t>
                      </a:r>
                      <a:r>
                        <a:rPr lang="es-MX" sz="800" baseline="0" dirty="0" smtClean="0">
                          <a:solidFill>
                            <a:schemeClr val="tx1"/>
                          </a:solidFill>
                        </a:rPr>
                        <a:t> con los estudiantes la enseñanza del ajedrez como estrategia para el desarrollo de habilidades cognitivas.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/>
                        <a:t>Profesores de las materias que</a:t>
                      </a:r>
                      <a:r>
                        <a:rPr lang="es-MX" sz="800" baseline="0" dirty="0" smtClean="0"/>
                        <a:t> pertenecen al campo disciplinar</a:t>
                      </a:r>
                      <a:endParaRPr lang="es-MX" sz="800" dirty="0" smtClean="0"/>
                    </a:p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Elaboraci</a:t>
                      </a:r>
                      <a:r>
                        <a:rPr lang="es-ES" sz="8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 del proyecto de ajedrez a nivel institucional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/>
                        <a:t>Profesores de las materias que</a:t>
                      </a:r>
                      <a:r>
                        <a:rPr lang="es-MX" sz="800" baseline="0" dirty="0" smtClean="0"/>
                        <a:t> pertenecen al campo disciplinar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Aplicaci</a:t>
                      </a:r>
                      <a:r>
                        <a:rPr lang="es-ES" sz="800" dirty="0" err="1" smtClean="0">
                          <a:solidFill>
                            <a:schemeClr val="tx1"/>
                          </a:solidFill>
                        </a:rPr>
                        <a:t>ón</a:t>
                      </a:r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 del torneo de ajedrez y premiación a los estudiantes más destacados.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/>
                        <a:t>Profesores de las materias que</a:t>
                      </a:r>
                      <a:r>
                        <a:rPr lang="es-MX" sz="800" baseline="0" dirty="0" smtClean="0"/>
                        <a:t> pertenecen al campo disciplinar.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/>
                        <a:t>X</a:t>
                      </a:r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480</Words>
  <Application>Microsoft Macintosh PowerPoint</Application>
  <PresentationFormat>Presentación en pantalla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Arial</vt:lpstr>
      <vt:lpstr>Tema de Office</vt:lpstr>
      <vt:lpstr>Presentación de PowerPoint</vt:lpstr>
      <vt:lpstr>Presentación de PowerPoint</vt:lpstr>
      <vt:lpstr> ORGANIZACIÓN 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</dc:creator>
  <cp:lastModifiedBy>Janet Serrano Diaz</cp:lastModifiedBy>
  <cp:revision>11</cp:revision>
  <dcterms:created xsi:type="dcterms:W3CDTF">2016-08-09T16:08:02Z</dcterms:created>
  <dcterms:modified xsi:type="dcterms:W3CDTF">2016-08-12T15:09:19Z</dcterms:modified>
</cp:coreProperties>
</file>